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9" r:id="rId3"/>
    <p:sldId id="284" r:id="rId4"/>
    <p:sldId id="324" r:id="rId5"/>
    <p:sldId id="319" r:id="rId6"/>
    <p:sldId id="320" r:id="rId7"/>
    <p:sldId id="321" r:id="rId8"/>
    <p:sldId id="322" r:id="rId9"/>
    <p:sldId id="323" r:id="rId10"/>
    <p:sldId id="318" r:id="rId11"/>
    <p:sldId id="316" r:id="rId12"/>
    <p:sldId id="317" r:id="rId13"/>
    <p:sldId id="314" r:id="rId14"/>
    <p:sldId id="31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86" d="100"/>
          <a:sy n="86" d="100"/>
        </p:scale>
        <p:origin x="346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3-04T14:48:39.0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16103 3157 0,'-24'-25'15,"-1"0"-15,25 50 32,0 0-32,0-1 0,25 26 15,-25 24-15,24 0 16,-24 24-16,0 1 0,25 24 15,0 0-15,-25 1 0,24-1 16,1 0-16,0 1 16,-1-1-16,1-24 0,-25-1 15,25 1-15,-1 0 0,-24-26 16,0 26-16,0 0 16,25-1-16,-25 1 0,0-25 15,0 25-15,0-25 16,0-25-16,0 0 0,0 1 15,25-26-15,-1-24 16,1-24-16,0 24 16,-1-25-16,26 0 0,-1 1 15,0-1-15,0 0 16,25-24-16,0 24 0,25 1 16,0-1-16,-1 0 0,26 25 15,-26-24-15,26-1 16,-1 25-16,-24-25 0,-1 25 15,-24 0-15,0-24 16,-25 24-16,25 0 16,-49 0-16,-25-25 0,0 0 15,-25 25 1,1-24-16,24-1 0,-25-24 16,0 24-16,1-24 0,-1-1 15,0-24-15,1 0 16,-25-24-16,24-25 0,0-1 15,1 1-15,-1-25 16,-24 0-16,24-25 0,-24 1 16,-1-124-1,1 148-15,24 25 16,1-1-16,24 26 0,-25-1 0,0 25 16,25 0-16,0 25 15,0-1-15,0 1 0,-24 24 16,24 1-16,0-1 15,0 50 48,-25-25-63,-24 24 16,24-24-16,-24 25 15,-25 0-15,0-1 0,0 1 16,-25-25-16,0 25 15,1-1-15,-1 1 0,1 0 16,-1-1-16,25-24 0,0 0 16,25 25-16,-1-25 15,26 0-15,-1 0 0,-24 0 16</inkml:trace>
  <inkml:trace contextRef="#ctx0" brushRef="#br0" timeOffset="581">15906 1973 0,'-25'0'0,"1"-25"15,24 50 17,0 0-17,0 24 1,0-24-16,0-1 0,0 26 16,0-26-16,0 26 15,-25-26-15,25 1 0,0 0 16,0-1-16,-25-24 0,25 25 15,0-50 1,0 1-16,0-1 16,0 0-16,25-24 15,-25 0-15,25-1 0,-25 1 16,24-25-16,1 25 0,-25-25 16,25 49-16,-1-24 15,1 24-15,-25 0 0,25 25 16,-1 0-16,1 50 15,0-26-15,24 26 0,-24-1 16,-1 25-16,1 0 0,0 0 16,-1-25-16,1 25 15,0-24-15,-1-1 0,-24 25 16</inkml:trace>
  <inkml:trace contextRef="#ctx0" brushRef="#br0" timeOffset="727">16029 2343 0,'-49'-49'0,"24"24"0,1 0 16,-1 1-16,25-1 0,-25 25 16,25-25-16,0 1 15,25 24-15,0 0 0,-1-25 16,1 25-16,0-25 16,-1 25-16,1-24 0</inkml:trace>
  <inkml:trace contextRef="#ctx0" brushRef="#br0" timeOffset="1025">16227 1948 0,'24'-24'0,"-24"-1"16,25 0-16,0 1 15,-25-1-15,24 25 0,1-25 16,0 25-16,-1-24 16,1 24-16,0-25 0,24 25 15,-24 0-15,-1 0 16,1 0-16,0 0 0,-1 25 15,-24-1-15,0 26 16,-24-26-16,24 26 0,-25-1 16,0 0-16,-24 25 0,24-24 15,1-26-15,-1 26 16,0-26-16,1 1 0,24 0 16,24-25-16,1 0 15,24 0-15,1-25 16,-1 25-16,25-25 0,0 1 15,0-1-15,0 0 16</inkml:trace>
  <inkml:trace contextRef="#ctx0" brushRef="#br0" timeOffset="2260">18298 2515 0,'0'-24'15,"-25"24"-15,25 24 31,25 1-31,-25 24 16,0 1-16,25 24 0,-25 0 16,0 24-16,24 1 15,1 24-15,-25-24 0,25 24 16,-1 1-16,-24-1 16,25 0-16,0 25 0,-1-25 15,1 1-15,0-26 16,-1 26-16,1-26 0,0 1 15,-1-25-15,1 25 0,-25-25 16,25 0-16,-1-1 16,-24-23-16,25-1 0,-25 0 15,0-24-15,25 0 0,-25-1 16,0 1 0,24-25-16,1 0 31,0 0-31,-1 0 15,1 0 1,24-25-16,-24 25 0,24 0 16,1-24-16,24 24 0,-1-25 15,26 25-15,0-25 16,24 25-16,0-24 0,25-1 16,-24 25-16,-1-25 0,-24 25 15,-1 0-15,1-24 16,-50 24-16,0-25 0,1 25 15,-26-25-15,-24 1 16,0-1 0,0 1-16,0-1 0,0 0 15,-24 1-15,24-1 16,-25 0-16,25-24 0,-25 0 16,25-25-16,-24 0 15,-1-25-15,25-24 0,-24-1 16,-1-24-16,25 0 0,-25-24 15,1-1-15,24 1 16,0-1-16,-25 0 0,25 25 16,0-24-16,-25 48 0,25-24 15,-24 25-15,24 25 16,-25-1-16,25 25 16,-25 25-16,1-1 0,24 26 15,-25-26-15,0 50 0,25-24 16,-24 24-16,-1 0 15,0 0 1,1 0-16,-1 24 0,-24-24 16,-1 25-16,1 0 15,-25-1-15,0 1 0,0 0 16,-25-1-16,-24 1 0,0 0 16,0-1-16,-1 1 15,1 0-15,0-1 0,24-24 16,0 25-16,25 0 15,0-25-15,25 24 16,0-24-16,-1 25 0,26 0 0,-1-25 16,0 24-16,1-24 15,-1 25-15,0 0 16,1-1 15</inkml:trace>
  <inkml:trace contextRef="#ctx0" brushRef="#br0" timeOffset="2723">18273 1381 0,'0'-25'0,"-24"1"0,24-1 15,-25 25-15,0 25 32,25 24-17,0-24-15,0 24 16,0 0-16,-24-24 0,24 24 15,0-24-15,0 24 0,0-24 16,0-50 15,24 1-31,-24-26 16,25 1-16,-25 0 0,25-25 16,-1 24-16,1-24 15,-25 0-15,25 25 0,-1 0 16,-24-1-16,25 1 0,0 25 15,-1 24 1,1 24-16,0 1 0,-1 24 16,1 25-16,0 0 0,-1-25 15,26 25-15,-26 0 16,1 0-16,0 0 0,-1-24 16,-24-26-16</inkml:trace>
  <inkml:trace contextRef="#ctx0" brushRef="#br0" timeOffset="2886">18372 1554 0,'-25'0'0,"1"-25"0,-1 25 16,25-25-16,0 1 16,25 24-1,-1-25-15,26 0 0,-26 1 16,26-1-16,-26 0 15</inkml:trace>
  <inkml:trace contextRef="#ctx0" brushRef="#br0" timeOffset="3263">18717 1159 0,'0'-25'0,"0"1"0,0-1 16,0 0 0,0 1-16,0-1 15,25 25-15,0 0 16,-1 0-16,1 0 15,0 0-15,-1 0 0,26 0 16,-26 25-16,26-25 16,-26 24-16,1 1 15,0-25-15,-1 25 0,-24-1 0,0 1 16,0 0 0,-24-1-16,-1-24 0,25 25 15,-25-25-15,25 25 16,-24-25-16,48 24 31,1-24-31,24 0 16,-24 0-16,24 0 0,-24 25 15,24-25-15,-24 25 16,-1-25-16,1 24 0,0 1 16,-1 0-16,-24-1 0,-24 1 15,-1 0-15,-49-1 16,0 1-16,-24 0 0,-50-1 15</inkml:trace>
  <inkml:trace contextRef="#ctx0" brushRef="#br0" timeOffset="-2275">13539 3600 0,'0'-24'0,"0"-1"16,0 1-16,0-1 16,0 0-1,24 1 1,1 24-16,0 24 31,-25 1-31,0 0 16,24 24-16,-24 25 15,25 74-15,-25-50 16,0 1-16,25 0 0,-25-1 16,24 26-16,-24-1 15,0 0-15,25 1 0,-25-26 16,0 25-16,0 1 16,0-1-16,0 0 0,0 1 15,0-26-15,0 1 0,25 0 16,-25-25-16,0 0 15,0-25-15,24 0 0,-24 1 16,0-26-16,25-24 16,-25 25-16,25-25 15,-1 0-15,1-25 16,0 1 0,24-1-16,0 25 0,1-25 0,23 1 15,1 24-15,0-25 16,25 0-16,-25 25 0,25-24 15,-1 24-15,-24-25 0,25 25 16,-25-25-16,0 25 16,0 0-16,-25 0 0,1 0 15,-26 0-15,1 0 16,-25-24-16,-25 24 16,1-25-1,-1 0-15,0 1 16,1-26-16,24 1 0,-25 0 15,25-25-15,0-25 16,-25 0-16,25 1 0,0-26 16,0-24-16,0 25 15,0 0-15,0-25 0,25 25 16,-25-1-16,25 1 0,-25 0 16,0 24-16,24 25 0,-24-25 15,0 25-15,0 0 16,0 25-16,0 0 0,0 0 15,0-1-15,0 1 16,0 24-16,-24 1 0,24-1 16,-25 25-16,25-25 0,-25 25 15,1 0 1,-1 0-16,0 0 16,1 0-1,-1 0-15,-24 0 0,24 25 16,0-25-16,-24 0 15,0 25-15,-1-25 0,-24 24 16,25-24-16,-25 25 0,-25 0 16,25-1-16,-24-24 15,24 25-15,-25-25 0,25 0 16,0 0-16,0 25 0,25-25 16,0 0-16,-1 0 15,1 0-15,24 0 0,1 0 16,-1 24-16,0-24 15,1 25-15,-1 0 16,0-1-16,1-24 16,24 25-16,-25-1 15,0 1 1,50-25 0,0 0-16</inkml:trace>
  <inkml:trace contextRef="#ctx0" brushRef="#br0" timeOffset="-1524">13909 2343 0,'0'-25'15,"-25"25"-15,25-24 16,-25 24-16,1 0 16,-1 24-1,25 25 1,0 1-16,0-1 0,-25-24 16,25 24-16,0 0 15,0 1-15,-24-1 0,24 0 16,0-24-16,0 0 15,0-1-15,-25 1 0,50-25 32,-25-49-17,24 24-15,26-98 0,-26 49 16,-24 0-16,25 0 16,0 0-16,-1 0 0,1 0 15,0 25-15,-1-1 0,1 26 16,0-1-16,-1 25 15,1 49-15,-1-24 0,1 24 16,0 25-16,24-24 0,-24 23 16,-1 1-16,-24 0 15,25-24-15,0 24 0,-25-25 16,0 0-16,0-24 16,0 0-16,0-1 0</inkml:trace>
  <inkml:trace contextRef="#ctx0" brushRef="#br0" timeOffset="-1388">13933 2663 0,'-49'-24'16,"24"-1"-16,25 0 0,0 1 15,0-1-15,25 0 16,0 25-16,24 0 16,-24-24-16,73 24 15,-49-25-15</inkml:trace>
  <inkml:trace contextRef="#ctx0" brushRef="#br0" timeOffset="-1175">14426 2244 0,'-24'-24'0,"24"-1"16,0 0-16,0 1 0,0-1 15,24 124 16,1-50-31,-25 0 16,25 25-16,-1 0 0,-24 0 16,25 0-16,-25 0 0,25 49 15,-25-73 1</inkml:trace>
  <inkml:trace contextRef="#ctx0" brushRef="#br0" timeOffset="-2.14748E6">2466 395 0,'-24'0'32,"-1"24"-32,0-24 15,25 50-15,0-26 0,-24 1 16,24 24-16,0-24 16,0 24-16,0-24 0,0 0 15,0 49 1,0-50-16,0 1 15,0 0-15,0 24 0,-25-24 16,25 24-16,0 25 16,0-25-16,-25 25 0,25 25 15,0-25-15,-24 24 16,24 26-16,0-26 0,0 26 16,-25 24-16,25-25 15,0 25-15,0-25 16,0 25-16,0 0 0,0-25 0,25 25 15,-25 0-15,24-24 16,-24 24-16,25 0 0,0-1 16,-1-23-16,1 24 0,-25-25 15,25 0-15,-1 1 16,-24-1-16,25-24 0,-25-25 16,0 24-16,0-24 15,0 0-15,0-24 0,0 23 16,0-23-16,-25-26 0,25 26 15,-24-26-15,24 1 16,0 0 0,-25-25-16,50 0 62,-1 0-46,1 0-1,0 0-15,-1 0 0,26 0 16,-26 0-16,25-25 0,25 25 16,0-25-16,25 1 15,24 24-15,1-25 0,24 0 16,49 1-16,-24-1 0,24 0 16,0 25-16,25-24 15,-25 24-15,-24-25 0,0 25 16,-1-24-16,-24 24 15,-25-25-15,1 25 0,-26 0 16,-24 0-16,0-25 0,-24 25 16,-26 0-16,1-24 15,0 24-15,-25-25 0,-25 0 32,25 1-32,-25 24 0,25-25 15,-24 0-15,-1-24 16,25-50-16,-25 50 15,25-50-15,0 1 0,0-1 16,-24-24-16,24-1 16,0-24-16,0 0 0,0 1 15,24-26-15,-24 25 0,25 0 16,-25-25-16,0 25 16,0 0-16,0 0 0,0 1 15,0 23-15,-25 1 16,1 0-16,-26-1 0,26 1 15,-26 24-15,1 1 0,0 24 16,-1 0-16,26 24 16,-26 1-16,26 0 15,-1 24-15,0-24 0,25 24 16,-24 1-16,24-1 0,0-24 16,0 24-16,0 0 15,0-24-15,0 24 0,24 1 16,-24-50-1,0 49-15,0 0 0,0 1 16,0-26-16,-24 26 16,24-1-16,0 0 0,-25 1 15,25-1-15,-24 0 16,24 1-16,-25-1 0,25 0 16,-25 1-16,25-1 15,-49-24-15,49 24 16,-25 25-16,25-25 0,-24 25 15,-1-24-15,0 24 16,1-25-16,-1 25 16,0 0-16,1-25 15,-1 1-15,0 24 16,25-25-16,-24 25 0,-1-25 16,0 25-16,1-24 15,-50 24-15,49-25 16,-24 25-16,24 0 15,-24 0-15,24 0 0,-24 0 16,-1 25-16,1-25 0,0 24 16,-1-24-16,1 25 15,-25-25-15,25 0 0,-25 25 16,0-25-16,0 24 0,0-24 16,0 0-16,-25 25 15,-49 0 1,74-25-16,0 0 0,0 0 15,25 24-15,0-24 0,-1 0 16,26 0-16,-1 25 0,0-25 16,1 0-16,-1 0 15,0 25-15,1-25 16,-1 0 0,25 24-16,-25-24 0,25 25 15,-24-25-15,-1 0 16,25 25-1,0-1 1</inkml:trace>
  <inkml:trace contextRef="#ctx0" brushRef="#br0" timeOffset="-2.14748E6">2540 1430 0,'-24'0'0,"24"25"16,24-25 15,1 0-15,0 0-16,24 0 15,25 0-15,0 0 0,49 0 16,25-25-16,25 1 16,246-1-16,-172 0 15,24 1-15,-25-1 0,-24 25 16,-24-25-16,-1 25 15,-74 0-15,0 0 0,-73 0 16,-1 0-16,-98 0 16,-25 25-16</inkml:trace>
  <inkml:trace contextRef="#ctx0" brushRef="#br0" timeOffset="-2.14748E6">2318 2885 0,'25'0'31,"0"0"-15,24 0-16,-24 0 15,49 0-15,0 0 16,-1 0-16,51 0 0,24-24 15,49 24-15,0-25 16,25 0-16,50 25 0,-26-24 16,25-1-16,198 0 15,-272 1-15,-49 24 16,-25 0-16,-49-25 0,0 25 16,-49 0-16,-74 0 15,-1 0-15,1-25 16,-25 25-16,0 0 0</inkml:trace>
  <inkml:trace contextRef="#ctx0" brushRef="#br0" timeOffset="-2.14748E6">2836 3921 0,'25'0'47,"-1"0"-31,1 0-16,0 0 0,24 0 15,0 0-15,50 0 0,0 0 16,24 0-16,25-25 16,49 25-16,1-24 0,23-1 15,1 25-15,0-25 16,0 1-16,0-1 0,-49 25 16,-1-25-16,-48 1 0,-26 24 15,-24 0-15,-24-25 16,-26 25-16,-48 0 15,-26 0-15,1-25 16,-25 25-16</inkml:trace>
  <inkml:trace contextRef="#ctx0" brushRef="#br0" timeOffset="-2.14748E6">3329 937 0,'0'25'16,"25"-50"30,0 25-30,-1 0-16</inkml:trace>
  <inkml:trace contextRef="#ctx0" brushRef="#br0" timeOffset="-2.14748E6">3699 913 0,'0'-25'16,"25"25"31</inkml:trace>
  <inkml:trace contextRef="#ctx0" brushRef="#br0" timeOffset="-2.14748E6">3872 888 0,'25'0'16,"-25"-25"-1,24 25 1,1 0 0,-1 0-1,1 0-15,0 0 0</inkml:trace>
  <inkml:trace contextRef="#ctx0" brushRef="#br0" timeOffset="-2.14748E6">3157 2096 0,'0'25'47,"24"-25"-32,1 0 1</inkml:trace>
  <inkml:trace contextRef="#ctx0" brushRef="#br0" timeOffset="-2.14748E6">3601 2096 0,'24'0'0,"1"0"15,0 0-15,-1-24 16,1 24 0,0 0-16,-1-25 0,26 25 15,-26 0-15,1 0 0,0 0 16,-1 0-16,1 0 15,-1 0-15,1 0 47,-25-25-47,25 25 16,-25-24 0</inkml:trace>
  <inkml:trace contextRef="#ctx0" brushRef="#br0" timeOffset="-2.14748E6">3379 3329 0,'0'-24'0,"24"24"47,-24 24-31,25-24-16,0 0 16</inkml:trace>
  <inkml:trace contextRef="#ctx0" brushRef="#br0" timeOffset="-2.14748E6">4118 3354 0,'50'-25'0,"-26"25"0,1 0 16,0-24-16,-1 24 16,1 0-16,-25-25 15,25 25 1</inkml:trace>
  <inkml:trace contextRef="#ctx0" brushRef="#br0" timeOffset="-2.14748E6">4538 3280 0,'24'0'16,"1"0"0</inkml:trace>
  <inkml:trace contextRef="#ctx0" brushRef="#br0" timeOffset="-2.14748E6">3650 4414 0,'25'-24'47,"-1"24"-31</inkml:trace>
  <inkml:trace contextRef="#ctx0" brushRef="#br0" timeOffset="-2.14748E6">4168 4390 0,'24'0'0,"26"0"0,-26 0 15,26 0-15,-26-25 16,26 25-16,-1-25 0,-24 25 15,24 0-15,0 0 0,-24 0 16,0 0-16</inkml:trace>
  <inkml:trace contextRef="#ctx0" brushRef="#br0" timeOffset="-2.14748E6">888 1134 0,'-25'-24'16,"50"24"15,0 0-31,-1 0 0,1 0 16,24-25-16,1 25 0,24 0 15,98 0 1,1 0-16,-75-25 16,1 25-16,-25 0 0,0 0 15,-25 0-15,-24 0 16,0-24-16,-25-1 16</inkml:trace>
  <inkml:trace contextRef="#ctx0" brushRef="#br0" timeOffset="-2.14748E6">1652 863 0,'0'-24'0,"-24"24"16,24-25-1,24 50 16,26-1-15,-26 1-16,1 0 16,24-1-16,1 1 0,-1 0 15,-24-1-15,24 1 0,-24 24 16,-25-24-16,0-1 16,-25 1-16,0 24 0,-24-24 15,0 0-15,-25-1 0,0 1 16</inkml:trace>
  <inkml:trace contextRef="#ctx0" brushRef="#br0" timeOffset="-2.14748E6">123 839 0,'0'-25'16,"0"0"-1,25 1-15,-25-1 32,0 50-1,0-1-16,0 1-15,0 0 0,0 24 16,0-24-16,25 24 0,-25 0 16,0 50-1,24-50-15,-24-24 0,0 24 16,25-24-16,-25 24 16,0-24-16,0-1 0,0 1 15,0 0-15,-25-25 31,1-25-15,-1 25 0,0 0-16,1-25 15,-1 25-15,1 0 0,-1 0 16,0 0 0,50 0 15,0 0-31,-1 0 0,25-24 15,50 24 1,-50-25-16,1 25 0,-1 0 16,-24 0-16,-1-25 0</inkml:trace>
  <inkml:trace contextRef="#ctx0" brushRef="#br0" timeOffset="-2.14748E6">247 2072 0,'0'-25'0,"-25"25"0,25-25 16,0 1-16,0-1 15,25 0-15,-25 1 16,24-1-16,1 0 16,0 25-16,-1 0 15,1 25-15,0-25 16,-1 49-16,-24-24 16,0 24-16,0 25 0,-24-24 15,-1 24-15,0 0 16,-49 49-16,25-74 15,0 0-15,24-24 0,0 0 16,1-1-16,-1-24 16,25-24-1,25 24-15,-1-25 0,26 0 16,-26 1-16,26 24 16,-1-25-16,0 25 0,1 0 15,-1 0-15,0 0 16,-24 0-16,0 0 0,-1 25 15,1-25-15,0 0 16,-1 0-16</inkml:trace>
  <inkml:trace contextRef="#ctx0" brushRef="#br0" timeOffset="-2.14748E6">1184 2170 0,'-25'0'0,"1"0"15,48-24 17,1 24-17,0 0-15,-1 0 0,26 0 16,-1 0-16,0 0 0,0-25 16,25 25-16,-24 0 15,-1-25-15,0 25 0,1 0 16,-26-24-16,26 24 15,-50-25 1,-25 25-16</inkml:trace>
  <inkml:trace contextRef="#ctx0" brushRef="#br0" timeOffset="-2.14748E6">1455 1973 0,'0'-25'16,"0"1"0,25 24 15,-25 24-31,24-24 16,1 25-16,0-25 0,-1 25 15,26-1-15,-26 1 16,50 24-16,-24 1 15,-50-26-15,0 26 16,0-26-16,0 1 16,-25 0-16,-24-1 0,-1 1 15,1-1-15,0 1 0</inkml:trace>
  <inkml:trace contextRef="#ctx0" brushRef="#br0" timeOffset="-2.14748E6">444 3576 0,'0'-25'0,"-25"1"16,25-26-16,-24 26 0,24-1 16,0 0-16,0 1 15,24-1-15,1 25 16,0-25-16,24 25 0,-24 0 15,24 0-15,-24 0 0,24 0 16,-24 25-16,-1-25 16,1 25-16,-25-1 0,0 1 15,0 0-15,0-1 16,0 1-16,-25 0 0,1-1 16,-1 1-16,0-1 0,1 1 15,-1 0-15,0-25 16,1 24-16,-1 1 15,50-25 1,-1 0 0,1 0-16,0 0 0,24 0 15,-24 0-15,24 0 16,-24 0-16,-1 25 0,1-25 16,0 24-16,-25 1 15,0 0-15,0-1 0,0 1 16,0 0-16,-25-1 0,0 1 15,1 0-15,-26-25 16,1 24-16,0-24 0,-25 25 16,24-25-16,1 0 15,0 0-15,-1-25 0,26 1 16</inkml:trace>
  <inkml:trace contextRef="#ctx0" brushRef="#br0" timeOffset="-2.14748E6">1159 3625 0,'-24'0'0,"24"-25"0,24 25 31,-24-24-15,25 24-16,24 0 0,-24 0 15,24 0-15,25 0 16,-25-25-16,1 25 0,-1 0 15,0 0-15,1-24 0,-26 24 16,26 0-16,-26 0 16,-24-25-16,-24 25 15</inkml:trace>
  <inkml:trace contextRef="#ctx0" brushRef="#br0" timeOffset="-2.14748E6">1554 3403 0,'-25'0'0,"25"-24"16,-25 24-16,50 0 31,0 0-31,-1 0 0,1 0 16,0 24-16,-1-24 0,26 25 15,-26 0-15,1-1 16,0 26-16,-1-26 0,-24 25 16,0-24-16,-24 24 0,-1-24 15,0 24-15,-24-24 16,-25 0-16</inkml:trace>
  <inkml:trace contextRef="#ctx0" brushRef="#br0" timeOffset="7272">3675 6757 0,'-25'0'0,"0"-25"32,25 50-1,25-25-31,-25 25 0,25-1 15,-1 26-15,-24 24 0,25 0 16,24 24-16,-24 26 16,0-1-16,-1 0 0,26 25 15,-26-25-15,1 25 16,-1 0-16,26-24 0,-26 24 16,-24-25-16,25 25 0,0-25 15,-25 0-15,0 1 16,24-1-16,-24 0 0,0-24 15,0 0-15,25-1 16,24 149 0,-49-198-16,0-24 15,25 0-15,-25-1 16,25-24 0,-1 0-1,-24-24-15,25 24 0,-25-25 16,49 25-16,-24-25 0,24 25 15,1-24-15,24-1 16,24 0-16,1 1 0,49-26 16,0 1-16,49 0 15,25-1-15,25 1 0,24-25 16,25 0-16,24 0 0,26 25 16,-1-25-16,-24 0 15,24 24-15,-25-24 0,1 25 16,-25 24-16,-25-24 0,-49 24 15,0-24-15,-25 24 16,-24 1-16,-50-1 0,1 1 16,-26 24-16,-49-25 15,1 0-15,-1 25 0,-24-24 16,-1-1-16,-24 0 16,-24 25-1,24-24-15,-25 24 16,0-25-1,1 25 1,24-25 15,-25 25-31,25-24 16,-25-1 0,1 0-16,-1 1 15,25-1-15,-25 0 0,1 1 16,-1-26-16,1 26 15,-50-100 1,49 50-16,0 0 0,-24-24 16,24-26-16,-24 1 0,24 0 15,-24-25-15,24-25 16,-49-147-16,50 147 16,-26 0-16,26 25 0,-1 25 15,0-25-15,1 50 16,24-1-16,-25 25 0,0 0 15,25 25-15,0 24 16,-24 0-16,24 1 0,-25-1 63,25 0-48,0 1 1,-25 24-1,1 0 1,-1-25-16,0 25 0,1 0 16,-26 0-16,-24 0 15,0 25-15,-24-25 0,-1 24 16,-24 1-16,-25 0 0,-25 24 16,-24 0-16,-25 1 0,0-1 15,-24 0-15,-1 1 16,-24 24-16,-1-25 0,26 25 15,-25 0-15,24-25 16,0 0-16,25 1 0,25-1 16,-25 0-16,50 1 0,-1-26 15,0 26-15,50-26 16,0 1-16,-1 0 0,26-1 16,24 1-16,0-25 15,0 25 1,49-25-16,0 0 0,25 24 31,-24 1 0,-1-25-31,25 25 16,-24-25 0,24 24-16,-25-24 15,0 0 1,1 25-1,-1-25-15,0 0 16,1 0-16,-1 0 16,0 25-16,1-25 15,48 0 32,1 0-16</inkml:trace>
  <inkml:trace contextRef="#ctx0" brushRef="#br0" timeOffset="7998">5549 6362 0,'-25'-24'16,"0"24"-16,25-25 31,0 50 0,25-25-31,-25 24 16,25 1-16,-25 24 16,24 1-16,-24 24 0,25 0 15,0 24-15,-1 1 0,26 24 16,-26 1-16,26-1 15,-26 0-15,26 25 0,-1-25 16,0 1-16,1-1 0,-1-24 16,0 24-16,-24-24 15,24-1-15,-24 1 0,24 0 16,-24-1-16,0 1 0,-1-25 16,-24 24-16,25-24 15,0 0-15,-25-24 0,24-1 16,-24 0-16,0-24 15,0 0-15,25-1 0,-25 1 16,0 0-16,25-1 16,-25 1-1,24-25 1,-24-25 0,0-24-1,0 24-15,-24-24 0,24-25 16</inkml:trace>
  <inkml:trace contextRef="#ctx0" brushRef="#br0" timeOffset="8774">7152 6017 0,'-25'0'16,"25"25"-1,0 0 1,0-1-1,25 1 1,-25-1 0,24 1-16,1 0 15,0 49-15,-1-25 0,1 25 16,0 25-16,24 24 0,-24-24 16,24 24-16,-24 25 15,24-25-15,0 1 0,1-1 16,-26 0-16,26 0 15,48 99-15,-73-123 16,24 0-16,-24-1 0,24 1 16,-24-25-16,-1 25 15,26-25-15,-26-25 0,1 25 16,0 24 0,-1-73-16,1 0 0,-25-1 15,25 1-15,-25 0 0,24-25 16,-24 24-1,25-24-15,-25 25 16,0 0 15,-25-25 47,25-25-78</inkml:trace>
  <inkml:trace contextRef="#ctx0" brushRef="#br0" timeOffset="9475">4020 5968 0,'-25'0'15,"25"-25"-15,-25 25 0,1 0 16,-1 0-16,-24 0 16,24 0-16,1 25 15,-26 0-15,26-1 0,-1 1 16,-24 0-16,24 24 15,0-25-15,1 1 16,24 24-16,0-24 0,24 0 0,1 24 16,0-24-16,-1-1 15,50-24-15,-24 25 0,-1-25 16,25 0-16,-25 0 16,0-25-16,1 1 0</inkml:trace>
  <inkml:trace contextRef="#ctx0" brushRef="#br0" timeOffset="9690">4266 5919 0,'0'-25'0,"25"25"16,-25-25-16,25 25 16,-25 25 15,24 0-16,-24-1-15,25 1 16,-25 24-16,25-24 0,-25 24 16,24 0-16,1 1 0,-25-1 15,25 0-15</inkml:trace>
  <inkml:trace contextRef="#ctx0" brushRef="#br0" timeOffset="10165">5993 5549 0,'0'-25'15,"-25"25"1,0 0-1,1 0-15,-1 0 16,-24 25-16,24-1 16,0 1-16,1 0 15,-75 98 1,99-98-16,0 24 16,25-24-16,-1-1 15,1 1-15,0 0 0,24-1 16,0-24-16,1 0 15,-1 0-15,0-24 0,1 24 16,-1-25-16,-24-24 0</inkml:trace>
  <inkml:trace contextRef="#ctx0" brushRef="#br0" timeOffset="10452">6190 5549 0,'-25'0'16,"25"-25"-16,0 0 15,25 1 17,0 24-32,-1 0 15,1 0-15,0 0 0,-1 24 16,-24 1 0,0 0-16,0-1 0,0 1 15,0 0-15,0-1 16,-24 26-16,24-26 0,-25 1 15,25 0-15,0-1 16,25-24-16,-1 0 16,1 0-16,0 0 15,24-24-15,-24-1 16,24 25-16</inkml:trace>
  <inkml:trace contextRef="#ctx0" brushRef="#br0" timeOffset="10827">7941 4907 0,'-25'0'16,"0"0"-16,1 0 16,-1 0-16,0 0 15,-24 0-15,24 0 0,-24 25 16,25 0-16,-26-1 0,26-24 16,-1 25-16,0 24 15,25-24-15,0 0 0,0 24 16,0-24-16,25 24 0,-25 0 15,49-24-15,-24 24 16,24-24-16,0-25 0,25 0 16,-24 0-16,24 0 15,0-25-15,-25-24 0,0 0 16</inkml:trace>
  <inkml:trace contextRef="#ctx0" brushRef="#br0" timeOffset="11228">8187 4834 0,'0'-25'31,"0"0"-15,0 1-1,25 24-15,0-25 0,-1 0 16,26 25-16,-26 0 16,26 0-16,-26 0 0,26 0 15,-26 25-15,1-25 0,-25 25 16,0-1-16,0 1 16,0 0-16,0-1 0,0 1 15,-25-1 1,25 1-1,25-25-15,0 0 16,49 25 0,-74-1-16,24-24 15,1 25-15,-25 0 16,-25-25-16,1 24 0,-26 26 16,-24-26-16,-24 1 0</inkml:trace>
  <inkml:trace contextRef="#ctx0" brushRef="#br0" timeOffset="14343">14599 5795 0,'-25'0'31,"25"25"-15,0 0 0,0-1-16,25 26 15,0-26-15,-25 1 16,0 24-16,0-24 15,0 24-15,0 0 0,24 1 16,-24-1-16,0 0 16,0-24-16,25 49 0,-25-25 15,0 1-15,0-1 16,25 0-16,-25 25 0,24-24 16,-24-1-16,25 25 0,0-25 15,-25 25-15,0-24 0,24 24 16,-24 0-16,0-25 15,0 25-15,0 0 0,0 0 16,0-25-16,0 25 16,0-25-16,0 1 0,25-1 15,-25 0-15,0 1 0,0-1 16,25-24-16,-25 24 16,0-24-16,0-1 0,0 26 15,0-26-15,0 1 16,0 0-16,0-1 0,0 26 15,0-26-15,0 1 0,0 0 16,0-1-16,24 1 16,-24 0-16,0-1 0,0 1 15,0 0-15,0-1 16,0 1-16,0 0 16,0-1-1,0 1 1,0 0 46,-24-25-46,-1 0-16,0 24 16,1-24-1,-1 0-15,0 0 16,1 25-16,-1-25 15,-24 0-15,24 25 16,-24-25-16,-1 24 0,-24-24 16,0 25-16,0-1 15,-24 1-15,-1 24 0,1-24 16,-26 0-16,1 24 0,24-24 16,-24 24-16,0-24 15,-1-1-15,-24 26 0,25-26 16,0 1-16,0 24 15,-1-24-15,1 0 0,24-1 16,-24 1-16,0 24 0,24-24 16,-24 0-16,24-1 15,-148 26-15,149-1 16,-25-24-16,-1-1 0,26 26 16,-26-26-16,26 1 15,-1 0-15,-24 24 0,24-24 16,0-1-16,1 1 15,-1 24-15,1-24 0,-124 49 16,123-49 0,-24-1-16,24 1 0,-24 24 15,24-24-15,0-1 0,-24-24 16,24 25-16,1 0 16,-1-1-16,1-24 0,-1 25 15,25 0-15,-25-1 16,25-24-16,0 25 0,0 0 15,0-25-15,0 24 0,0 1 16,0-25-16,25 25 16,-25-25-16,0 24 0,0 1 15,25-25-15,-25 25 0,0-25 16,25 24-16,-25-24 16,24 25-16,1-25 0,0 0 15,-1 25-15,1-25 16,24 0-16,-24 24 0,24-24 15,-24 0-15,24 0 0,1 0 16,-1 0-16,-24 0 16,24 0-16,0 0 0,-24 0 15,24 0-15,1 0 16,-1 0-16,0 0 16,1 0-1,-1 0 1,0 0-16,1 0 15,-1 0 1,25 25-16,0-50 31,0 1-15,0-1-16,25 0 16</inkml:trace>
  <inkml:trace contextRef="#ctx0" brushRef="#br0" timeOffset="14907">6141 9519 0,'-25'0'31,"25"25"-15,25-1 0,-25 1-16,24 0 15,1-1-15,0 26 0,-1-1 16,1 0-16,0 1 15,-1-1-15,26 0 0,-26 25 16,1-25-16,0 1 16,24 24-16,-25-25 0,-24 0 15,25 1-15,0-1 0,-1 0 16,1 1 0,0-26-16,-1 1 0,-24 0 15,0-1-15,25 1 16,-25 0-16,-25-25 15,1-25 1</inkml:trace>
  <inkml:trace contextRef="#ctx0" brushRef="#br0" timeOffset="15385">6067 9494 0,'-25'0'15,"0"0"1,1 25 15,24 0-15,0-1-16,-25 1 15,0 0-15,25-1 16,0 1-16,-24 0 0,24-1 16,0-48 15,24-1-16,-24 0-15,25-24 16,0 24-16,-25-24 0,24 24 16,-24-24-16,25 24 15,0 1-15,-25-1 0,24 0 16,1 25-16,0 25 16,-1 0-16,26-1 15,-26 1-15,26 24 0,-26-24 16,26 24-16,-1-24 15</inkml:trace>
  <inkml:trace contextRef="#ctx0" brushRef="#br0" timeOffset="17972">16769 5425 0,'0'-24'32,"25"24"-32,-1 0 15,-24 24 32,0 1-31,0 0-16,0-1 0,0 1 15,0 0-15,0 24 16,0 0-16,25 1 0,-25-1 16,25 25-16,-25-25 0,24 25 15,-24 0-15,25 0 16,-25-25-16,25 25 0,-25 0 15,0 0-15,24 0 16,-24 0-16,0 0 0,25-24 16,-25 24-16,0 0 0,25 0 15,-25 0-15,24 0 16,-24 0-16,25 0 0,-25 0 16,25 0-16,-25-25 15,24 0-15,-24 25 0,0-25 16,25 1-16,-25-26 0,0 26 15,0-1-15,0-24 16,0 24-16,25-24 0,-25-1 16,0 26-16,0-26 15,0 1-15,0 0 0,0-1 16,24 1-16,-24 0 0,0-1 16,0 1-16,25 0 15,-25-1-15,0 1 16,0 0-1,0-1 1,0 1-16,0 0 16,0-1-1,0 1 1,0 0 0,-25-25 30,25 24-46,-24-24 16,-1 25 0,0 0-16,-24-25 15,24 0-15,1 24 0,-26-24 16,1 25-16,0-25 16,-1 25-16,-24-25 0,0 24 15,1 1-15,-26 0 16,0-1-16,-24 1 0,24 24 15,-24-24-15,0 24 0,-1-24 16,1 24-16,-25 0 16,25-24-16,0 24 0,-1 1 15,1-26-15,0 26 0,-1-1 16,1-24-16,0 24 16,-1-24-16,-24-1 0,25 26 15,0-26-15,-25 1 16,25 0-16,-25-1 0,24 1 15,1 0-15,0-1 0,-1 1 16,-98 0 0,99-1-16,25 1 0,-1 0 15,-24-1-15,24 1 16,0 0-16,1-1 0,-1 1 16,-24 0-16,24-25 15,25 24-15,-25 1 0,1 0 16,-1-1-16,25 26 0,-24-26 15,24 1-15,-25 0 16,0-1-16,25 1 0,0-1 16,0 1-16,0-25 0,0 25 15,0-1-15,0-24 16,25 25-16,-25-25 0,0 25 16,25-25-16,-25 0 0,25 0 15,-25 0-15,24 24 16,1-24-16,-25 0 15,25 25-15,-1-25 0,1 0 16,24 0-16,-24 0 0,0 25 16,24-25-16,-24 0 15,-25 24-15,49-24 16,-24 25-16,-1-25 0,1 0 16,0 25-16,24-1 15,-24-24-15,-1 25 0,1-25 16,24 25-16,-24-25 0,25 0 15,-26 24-15,26-24 16,-1 25-16,0-25 0,1 0 16,-1 0-1,0 0 1,25-25 0,0 1-1,-24 24 1,24-25-16,0 0 15,0 1-15,0-1 16,0 0-16,-25 1 16,25-1-16,0-24 0,-25 24 15,25-24-15,-24-1 0,-1 1 16,25 25-16,-25-26 16,1 1-16,-1 24 0,0-24 15,1 24-15,-1 1 0,0-26 16,1 26-16,-1-1 15,0 0-15,1-24 0,-1 24 16,0-24-16,1 24 16,-1-24-16,0 24 0,1-24 15,24 24-15,-25 1 16,0-1-16,25 0 16,-24 1-16,-1-1 15,0 0 16,1 25 48</inkml:trace>
  <inkml:trace contextRef="#ctx0" brushRef="#br0" timeOffset="18415">7990 9124 0,'0'-24'0,"25"24"16,-25-25-1,0 50 1,-25-1-1,25 1-15,-25 0 16,25-1-16,-24 26 0,24-26 16,0 26-16,-25-26 15,25 50-15,0-49 16,0 0-16,0-1 16,0-48-1,25-1 1,-25 0-16,0 1 0,24-1 15,-24-24-15,25-1 16,-25 26-16,0-26 0,25 1 16,-25 24-16,0 1 15,24-1-15,-24 0 0,0 1 16,25 24-16,0 24 16,-1-24-16,1 25 15,0 0-15,24-1 16,-24 1-16,24 0 0,25 49 15,-49-50-15,24 1 16,-24-25-16,24 25 16</inkml:trace>
  <inkml:trace contextRef="#ctx0" brushRef="#br0" timeOffset="20676">19186 4981 0,'0'-24'16,"0"-1"-16,0 0 16,0 1-1,0 48 17,0 1-32,24 0 0,-24-1 15,25 26-15,-25-1 16,25 25-16,-1 25 0,-24-25 15,25 24-15,-25 1 0,25 24 16,-25-24-16,24 24 16,1-24-16,-25 24 0,25-24 15,-1-1-15,1 1 16,0 98-16,-1-98 16,1 0-16,0-1 0,-1 1 15,1 0-15,0-1 16,-1 1-16,1-25 0,0 24 15,-1-24-15,26 0 16,-26 0-16,1-24 0,-25 24 16,25-25-16,-25 0 0,24-24 15,-24 24-15,0-24 16,0 0-16,0-1 0,0 1 16,-24-25-1,24 25 1,-25-25 31,0 0-32,1 24-15,-1-24 0,0 0 16,-24 0-16,0 25 0,-1-25 16,1 25-16,-25-25 15,-25 24-15,25-24 0,-49 25 16,25 0-16,-50-1 0,24-24 15,-48 25 1,24 0-16,-25-1 0,0 26 16,1-26-16,-1 1 0,-24 24 15,24-24-15,1 24 0,-1 1 16,-24-1-16,24 0 0,-24 25 16,24-25-16,-24 1 15,0-1-15,-1 25 16,1-25-16,24 1 0,-24-1 15,25 0-15,-26 1 0,26-1 16,24 0-16,-25 1 16,-123 24-16,148-25 15,25-24-15,-25-1 16,-99 50-16,124-49 16,24 0-16,-24-1 0,24 1 15,1 24-15,-1-24 0,1 0 16,-1-1-16,25 1 15,0 0-15,0-1 0,0 1 16,0-25-16,0 24 16,25 1-16,-25 0 0,24-1 15,-24-24-15,25 25 0,-25 0 16,0-1-16,25 1 16,-25 0-16,0-1 15,-74 26-15,99-26 16,-25-24-16,0 25 0,0 0 15,24-1-15,-24 1 0,25-25 16,0 25-16,-1-25 16,1 24-16,24-24 0,-24 0 15,24 25-15,1-25 16,-1 0-16,0 0 0,1 0 16,24-25-16,-25 25 0,25-24 15,0-1 1,25 0-1,-25 1-15,0-1 16,0 0 0,-25-24-16,25 24 0,-25 25 15,1-24-15,24-1 16,-25 0-16,0 1 0,1-1 16,-1 0-16,0-24 15,-24 24-15,25-24 0,-1 0 16,0 24-16,1-24 0,-1 0 15,0-1-15,1 26 16,-1-26-16,0 1 16,1 0-16,-1 24 0,-24-24 0,24-1 15,0 1-15,1 0 16,-1-1-16,0 1 0,1 24 16,-1-24-16,25 24 15,-25 1-15,25-1 0,-24 0 16,24 1-16,-25-1 0,25 0 15,0 1-15,-25-1 16,25 0-16,-24 1 16,24-1-1,0 50 63,0-1-46</inkml:trace>
  <inkml:trace contextRef="#ctx0" brushRef="#br0" timeOffset="21079">9544 8804 0,'0'-25'0,"0"0"16,0 1-16,0-1 15,-25 25-15,0 0 16,25 25-16,-24-1 16,-1 1-16,25 24 0,-25-24 15,1 24-15,24 1 16,-25-1-16,25 0 0,0 1 15,-25-1-15,25-24 0,0-1 16,0 1-16,25-25 31,0-25-15,-25 1-16,24-26 0,1 26 16,-25-26-16,25-24 0,-1 25 15,1 0-15,0-1 16,-1 1-16,26 0 15,-26 24-15,1 25 16,24 25-16,-24-1 0,24 1 16,1 0-16,-1 24 0,0 0 15,1 25-15,-1-24 16,0-1-16</inkml:trace>
  <inkml:trace contextRef="#ctx0" brushRef="#br0" timeOffset="26157">14550 9914 0,'0'-25'16,"0"0"-1,0 1-15,0-1 31,0 50-15,0-1 0,0 1-1,0 0-15,24 24 0,-24 0 16,25 0-16,0 1 0,-1-1 16,26 25-16,-26-25 15,26 1-15,-1-26 0,50 50 16,-50-74-16,0 0 15,1 0-15,-1-24 16,-24-1-16,24-24 0,-24-1 16,-1 1-16,-24 0 15,0-1-15,0-24 0,0 25 16,-49 0-16,24 0 16,1-1-16,-26 26 0,26-1 15,-1 25-15,-24-25 0,24 25 16,0 0-16,25 25 15,-24 0-15,24-1 16</inkml:trace>
  <inkml:trace contextRef="#ctx0" brushRef="#br0" timeOffset="26447">15437 9766 0,'0'-25'15,"25"25"17,0 25-17,-25-1 1,0 26-16,24-26 0,-24 26 15,25-1-15,-25-25 0,25 26 16,-25-1-16,24 0 16,-24-24-16,0 24 0,0-24 15,0 0-15</inkml:trace>
  <inkml:trace contextRef="#ctx0" brushRef="#br0" timeOffset="26848">15511 9938 0,'0'-24'16,"0"-26"-16,0 1 0,0 24 16,0 1-16,25 24 31,0 24-31,-1 1 0,1 0 16,0-1-16,-1 26 15,26-26-15,-1 1 0,-24-1 16,24 1-16,0 0 0,1-1 15,-26-24-15,26 0 16,-26 0-16,1 0 0,0-24 16,-1-1-16,1 0 15,-25 1-15,0-1 0,-25 1 16,1-26-16,24 26 0,-25-1 16,-49-24-1,49 24-15,1 0 0,-1 25 16,0-24-16,1-1 15,-1 25 1,25-25-16,25 25 31,-25 25-15</inkml:trace>
  <inkml:trace contextRef="#ctx0" brushRef="#br0" timeOffset="27297">16128 9568 0,'0'-24'0,"0"48"63,25 1-63,-25 0 16,24-1-16,-24 26 0,25-1 15,0-24-15,-1 24 16,1 25-1,-25-25-15,25-24 0,-25-1 16,0 1-16,0 0 0</inkml:trace>
  <inkml:trace contextRef="#ctx0" brushRef="#br0" timeOffset="27677">16153 9667 0,'0'-25'0,"0"1"16,24 24 0,1 0-1,0 24-15,-1-24 16,26 25-16,-26 0 0,26 24 16,-1-24-16,0-1 15,-24 1-15,24 0 0,-24-1 16,0 1-16,-1-25 0,1 0 15,-25-25 1,0 1-16,0-1 16,0 0-16,-25-24 15,25 0-15,-24-1 0,24 1 16,-25 0-16,25-1 16,-25 1-16,1 0 0,24 24 15,0 0-15,-25 1 0,25 48 31,0 1-31,25 0 16,-25 24-16,0-24 0,24-1 16,-24 1-16</inkml:trace>
  <inkml:trace contextRef="#ctx0" brushRef="#br0" timeOffset="27978">17040 9297 0,'0'-25'15,"0"1"-15,-24 24 16,24-25-16,-25 0 16,0 25-16,1 0 15,-1 0-15,0 0 16,1 25-16,-1 0 0,25 24 15,-25 0-15,25-24 0,0 24 16,0 1-16,0-1 16,25 0-16,0-24 0,-1 24 15,1-24-15,0 0 16,24-1-16,-24 1 0,24-25 16,-24 0-16,24 0 0</inkml:trace>
  <inkml:trace contextRef="#ctx0" brushRef="#br0" timeOffset="28132">17114 9593 0,'-98'0'15,"73"0"-15,0 25 0,1-25 16,48-25 15,1 25-31,0-25 16,-1 1-16,26 24 0</inkml:trace>
  <inkml:trace contextRef="#ctx0" brushRef="#br0" timeOffset="28483">17558 9248 0,'0'-25'0,"0"0"16,0 1-16,0-1 15,0-24-15,-24 24 0,24 0 16,-25 1-16,0 24 0,1 0 15,-1 0 1,0 24-16,1 1 16,24 0-16,-25-1 15,0 26-15,25-26 0,0 26 16,0-26-16,25 1 16,0 24-16,-1-24 0,1-25 15,24 25-15,1-1 0,-1-24 16,0 25-16,1-25 15,-1 0-15,-24 0 0,-1 25 16,1-25-16,-25 24 16,-25-24-16,-24 25 15,24 0-15,-24-25 16,0 24-16,-25 1 0,24-25 16,1 0-16,0 0 0,-1 0 15</inkml:trace>
  <inkml:trace contextRef="#ctx0" brushRef="#br0" timeOffset="28858">17879 9026 0,'-25'0'0,"1"0"16,-1-25-16,50 25 31,-1-25-15,1 25-16,24 0 0,0-24 0,1 24 15,-1-25-15,-24 0 16,24 25-16,-24-24 0,-1 24 16,-24-25-16,-24 25 15,-1 0-15,0 0 16,1 0-16,-1 25 0,0-25 15,1 0-15,-1 24 16,0 1-16,25 24 16,0 1-1,25-26-15,-25 50 0,25-24 16,-25-1-16,24 25 0,1-25 16,-25 1-16,25-1 15,-1 0-15</inkml:trace>
  <inkml:trace contextRef="#ctx0" brushRef="#br0" timeOffset="29333">19161 8607 0,'25'-222'15,"-25"148"-15,0 0 16,24 24-16,-24-24 15,0 25-15,0 0 0,0 24 16,-24 0-16,-1 25 16,-24 0-16,24 25 0,-24 0 15,0-1-15,-1 26 0,1-1 16,24 25-16,-24 0 16,24 0-16,25 25 0,0 24 15,25 0-15,0 0 0,24 1 16,0-1-16,25 0 15,-24 1-15,-1-26 0,0 26 16,-24-50-16,-1 0 16,1 74-1,-25-124-15,-25 26 0,1-50 0,-25 0 16,24 0-16</inkml:trace>
  <inkml:trace contextRef="#ctx0" brushRef="#br0" timeOffset="29562">18865 9124 0,'-24'-24'0,"24"-1"16,-25 0 0,25 1-16,25-1 0,-1 25 15,1 0-15,0-25 16,24 25-16,0 0 0,1-24 15,-1 24-15,0 0 16,0 0-16,1-25 0,-1 25 16,-24 0-16,-1 0 15,1-25-15</inkml:trace>
  <inkml:trace contextRef="#ctx0" brushRef="#br0" timeOffset="29776">19358 8853 0,'-24'-25'0,"24"50"47,24-25-47,1 0 15,-25 25-15,25-25 0,24 24 16,-24 1-16,24 0 0,-24-1 16,24 1-16,0 0 15,-24 24-15,24-24 0,1 24 16,-26-24-1,1-25-15</inkml:trace>
  <inkml:trace contextRef="#ctx0" brushRef="#br0" timeOffset="29957">19728 8730 0,'-24'-25'15,"24"0"-15,-25 1 0,0 24 16,1 24-1,24 1-15,-25 0 0,25 24 16,-25 0-16,25 1 0,-24-1 16,24 0-16,-25 1 15,25-1-15,0-24 0,0-1 16,0 1-16</inkml:trace>
  <inkml:trace contextRef="#ctx0" brushRef="#br0" timeOffset="30317">19753 8434 0,'-25'0'0,"25"-25"16,-24 1-16,48 48 47,1 1-47,-25 0 15,25-25-15,-1 24 0,1 1 16,0 0-16,-25-1 16,24 1-16,1-25 0,-25 25 15,25-50 1,-1 0-16,-24 1 16,25-1-16,-25 0 0,25-24 15,-25 24-15,24 1 16,-24-1-16,25 0 0,0 25 15,-1 0 1,1 50 0,0-26-16,-25 26 15,24-26-15,1 26 0</inkml:trace>
  <inkml:trace contextRef="#ctx0" brushRef="#br0" timeOffset="31180">20887 8557 0,'0'-24'0,"-24"-1"16,24 0-1,0 50 17,0 0-32,24-1 15,-24 1-15,25 24 0,0-24 16,-25-1-16,24 1 15,1 0-15,0-1 0,-1 1 16,1-25-16,0 0 0,-1 0 16,1-25-16,0 1 15,-1-1-15,1-24 0,-25-25 16,0 25 0,0-1-16,0 1 0,-25 0 15,1-1-15,24 26 0,-25-1 16,0 0-16,25 1 15,-24 24-15,24 24 16,0 1 0,24-25-16,-24 25 15,25-1-15,0 1 0,-25 24 16,24-24-16,1 0 0,0-1 16,-1 1-16,1 0 0,24-1 15,-24-24-15,0 0 16,24-24-16,-24-1 15,-1 25-15,1-25 0,0-24 16,-1 24-16,1 1 16,-25-1-16,0 0 0,0 1 15,0-1-15,0 0 16,0 1-16,0 48 16,25-24-1,-25 25-15,24 0 16,1-1-16,0 1 0,-1 0 15,25-1-15,-24 1 16,0 0-16,24-1 0,-24-24 16,-1 0-16,1 0 15,0 0-15,-1 0 0,1-24 16,0-1-16,-25 0 0,24 1 16,1-1-1,-25 0-15,0 1 16,25 24-16,-25 24 15,0 1 1,0 0-16</inkml:trace>
  <inkml:trace contextRef="#ctx0" brushRef="#br0" timeOffset="31360">20863 7941 0,'-50'24'0,"1"-24"15,24 25-15,1-25 0,48 0 47,1 0-47</inkml:trace>
  <inkml:trace contextRef="#ctx0" brushRef="#br0" timeOffset="32316">22244 7645 0,'0'-25'0,"0"0"16,0-24-16,0 24 16,0 1-16,0-1 15,24 50 1,-24 24-16,25-24 16,0 24-16,-1 25 0,1-25 15,24 25-15,-24-24 16,0 24-16,-1-25 0,1 0 15,0 1-15,-1-26 16,-24 1-16,0 0 0,25-1 16,0-48-1,-25-1 1,24 0-16,-24-24 0,25 24 16,-25 1-16,25-26 0,-1 26 15,1-1-15,-25 0 16,25 25-16,-1 0 0,1 0 15,0 25-15,-1-25 16,-24 25-16,25-1 0,0 1 16,-1 0-16,25-1 15,-24-24-15,24 25 0,-24-25 16,24 0-16,1 0 0,-1 0 16,0 0-16,1-25 15,-1 1-15,-24-1 0,-1 0 16,1 1-16,-25-1 15,0-24-15,0 24 0,-25-24 16,1 24-16,-1-24 0,0 24 16,1-24-16,-1 24 15,0 25-15,1 0 16,-1 0-16,0 25 16,25-1-16,-24 1 0,-1 24 15,25-24-15,0 24 0,0-24 16,0 24-16,0-24 15,25 0-15,-1-1 16,1-24-16,0 0 16,-1 0-16,1 0 0,0-24 15,-1-1-15,1 0 0,0 1 16,-25-1-16,24 0 16,-24 1-16,0-1 0,0 0 15,0 1-15,0 48 31,0 1-31,0 0 16,25-1-16,0 1 0,-25 0 16,24-25-16,1 24 15,0-24-15</inkml:trace>
  <inkml:trace contextRef="#ctx0" brushRef="#br0" timeOffset="33065">23575 7595 0,'-24'-24'0,"24"-1"16,0 0-16,-25 25 0,50 0 31,-1 0-31,1 25 16,-25 0-16,25-1 15,-1 1-15,1 0 0,-25-1 16,25 1-16,-1 0 0,-24-1 15,25 1-15,-25 0 16,25-25-16,-25-25 16,0 0-1,24 1-15,-24-1 16,0-24-16,0-1 0,25 1 16,-25 24-16,25-24 15,-25 24-15,24 1 0,-24-1 16,25 25-16,-25 25 15,25-1-15,-25 1 16,24 0-16,-24-1 0,25 1 16,0 0-16,-1-1 15,1 1-15,0-25 0,-1 25 16,1-25-16,24 0 0,-24 0 16,24 0-16,-24 0 15,-1-25-15,26 25 0,-26-25 16,1 25-16,-25-24 0,25-1 15,-25 0 1,0 1-16,-25-26 0,25 26 16,-25-1-16,1-24 15,-1 24-15,0 1 0,1-1 16,-1 0-16,1 25 16,-1 25-16,0 0 15,25-1-15,-24 1 0,24 0 16,-25 24-16,25-25 15,0 26-15,-25-26 0,25 1 16,0 0-16,25-25 0,0 24 16,-1-24-1,1 0-15,24 0 0,-24-24 16,-1 24-16,1-25 16,0 0-16,-1 25 0,1-24 15,0-1-15,-1 25 0,-24-25 16,25 25-16,0 0 15,-1 0-15,1 25 16,0 0-16,24-1 16,-24 1-16,24 0 0,0-1 15,-24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4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AoHTraining/blob/master/ABAP%20on%20HANA/Day%209/SQL%20Script%20Advance.tx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hyperlink" Target="https://github.com/soyuztechnologies/NvidiaAoHTraining/blob/master/ABAP%20on%20HANA/Day%209/OIA%20using%20SQL%20Script%20Advance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765820" y="1947764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9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44624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86700" y="6472169"/>
            <a:ext cx="3463686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9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22541" y="987693"/>
            <a:ext cx="796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Data Objects in SQL Script ( Variables 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Create Procedure 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Update Procedure</a:t>
            </a:r>
          </a:p>
          <a:p>
            <a:pPr marL="895243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Delete Procedure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Cursor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Procedure with parameters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Making Anonymous Block in HANA Database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Reuse Function for SQL queries</a:t>
            </a:r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33478" y="-319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Data Objects in SQL Script ( Variables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C719908-5596-4D04-9B4C-C6D0DD7D80DC}"/>
              </a:ext>
            </a:extLst>
          </p:cNvPr>
          <p:cNvSpPr/>
          <p:nvPr/>
        </p:nvSpPr>
        <p:spPr>
          <a:xfrm>
            <a:off x="4767625" y="3213312"/>
            <a:ext cx="2552735" cy="2552734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DB696-A01E-4E40-9662-BEB289914166}"/>
              </a:ext>
            </a:extLst>
          </p:cNvPr>
          <p:cNvGrpSpPr/>
          <p:nvPr/>
        </p:nvGrpSpPr>
        <p:grpSpPr>
          <a:xfrm>
            <a:off x="4413880" y="2870116"/>
            <a:ext cx="3247924" cy="3245354"/>
            <a:chOff x="4318629" y="2699007"/>
            <a:chExt cx="3536103" cy="353330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AEB6594-A43B-4BD8-A835-D1C5803C79EB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318629" y="3083460"/>
              <a:ext cx="1239676" cy="507717"/>
            </a:xfrm>
            <a:custGeom>
              <a:avLst/>
              <a:gdLst>
                <a:gd name="T0" fmla="*/ 260 w 260"/>
                <a:gd name="T1" fmla="*/ 0 h 107"/>
                <a:gd name="T2" fmla="*/ 0 w 260"/>
                <a:gd name="T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0" h="107">
                  <a:moveTo>
                    <a:pt x="260" y="0"/>
                  </a:moveTo>
                  <a:cubicBezTo>
                    <a:pt x="158" y="0"/>
                    <a:pt x="67" y="41"/>
                    <a:pt x="0" y="107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657716A-752B-4D82-A0E1-2D519FA1A8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964374" y="2699007"/>
              <a:ext cx="516179" cy="1235445"/>
            </a:xfrm>
            <a:custGeom>
              <a:avLst/>
              <a:gdLst>
                <a:gd name="T0" fmla="*/ 108 w 108"/>
                <a:gd name="T1" fmla="*/ 260 h 260"/>
                <a:gd name="T2" fmla="*/ 108 w 108"/>
                <a:gd name="T3" fmla="*/ 260 h 260"/>
                <a:gd name="T4" fmla="*/ 0 w 108"/>
                <a:gd name="T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60"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8" y="158"/>
                    <a:pt x="67" y="67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767C1D0-A84C-47F1-B9C0-2E260C7CFA2F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6621402" y="5340061"/>
              <a:ext cx="1233330" cy="514064"/>
            </a:xfrm>
            <a:custGeom>
              <a:avLst/>
              <a:gdLst>
                <a:gd name="T0" fmla="*/ 0 w 259"/>
                <a:gd name="T1" fmla="*/ 108 h 108"/>
                <a:gd name="T2" fmla="*/ 259 w 259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9" h="108">
                  <a:moveTo>
                    <a:pt x="0" y="108"/>
                  </a:moveTo>
                  <a:cubicBezTo>
                    <a:pt x="101" y="108"/>
                    <a:pt x="193" y="67"/>
                    <a:pt x="259" y="0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BB483D-A2DB-463F-B9D5-B80BA3C57F04}"/>
                </a:ext>
              </a:extLst>
            </p:cNvPr>
            <p:cNvSpPr>
              <a:spLocks/>
            </p:cNvSpPr>
            <p:nvPr/>
          </p:nvSpPr>
          <p:spPr bwMode="auto">
            <a:xfrm rot="20223087">
              <a:off x="4698742" y="5001100"/>
              <a:ext cx="509833" cy="1231214"/>
            </a:xfrm>
            <a:custGeom>
              <a:avLst/>
              <a:gdLst>
                <a:gd name="T0" fmla="*/ 0 w 107"/>
                <a:gd name="T1" fmla="*/ 0 h 259"/>
                <a:gd name="T2" fmla="*/ 107 w 107"/>
                <a:gd name="T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7" h="259">
                  <a:moveTo>
                    <a:pt x="0" y="0"/>
                  </a:moveTo>
                  <a:cubicBezTo>
                    <a:pt x="0" y="101"/>
                    <a:pt x="41" y="193"/>
                    <a:pt x="107" y="259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D6F406A-C02E-4D4F-968B-4F568745E85F}"/>
              </a:ext>
            </a:extLst>
          </p:cNvPr>
          <p:cNvSpPr/>
          <p:nvPr/>
        </p:nvSpPr>
        <p:spPr>
          <a:xfrm>
            <a:off x="1184819" y="3588606"/>
            <a:ext cx="3176037" cy="286232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Used to store single value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Syntax: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varname vtype;</a:t>
            </a:r>
          </a:p>
          <a:p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Numbers – INT, BIGINT, TINYINT, DECIMAL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Char – VARCHAR, NVARCHAR, CHAR, STRING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Date – DATE, TIMESTAMP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Other – BLOB, CLOB</a:t>
            </a:r>
            <a:r>
              <a:rPr lang="en-IN" sz="1800" dirty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1227186" y="2411100"/>
            <a:ext cx="1869811" cy="1059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8642431" y="3588606"/>
            <a:ext cx="2260734" cy="92333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type of Table types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F15EB1-498C-4914-B8B9-3422133B9EE2}"/>
              </a:ext>
            </a:extLst>
          </p:cNvPr>
          <p:cNvCxnSpPr>
            <a:cxnSpLocks/>
          </p:cNvCxnSpPr>
          <p:nvPr/>
        </p:nvCxnSpPr>
        <p:spPr>
          <a:xfrm>
            <a:off x="2712825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E80621-519B-401E-90C3-ED5B7C74B688}"/>
              </a:ext>
            </a:extLst>
          </p:cNvPr>
          <p:cNvCxnSpPr>
            <a:cxnSpLocks/>
          </p:cNvCxnSpPr>
          <p:nvPr/>
        </p:nvCxnSpPr>
        <p:spPr>
          <a:xfrm flipH="1">
            <a:off x="7839721" y="3051926"/>
            <a:ext cx="1546578" cy="519289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0A44819-1963-4E30-975A-14BE0C7007A2}"/>
              </a:ext>
            </a:extLst>
          </p:cNvPr>
          <p:cNvSpPr/>
          <p:nvPr/>
        </p:nvSpPr>
        <p:spPr>
          <a:xfrm>
            <a:off x="5252503" y="2156134"/>
            <a:ext cx="4300628" cy="646331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List of values of single data type</a:t>
            </a:r>
          </a:p>
          <a:p>
            <a:r>
              <a:rPr lang="en-US" sz="1800" dirty="0">
                <a:solidFill>
                  <a:schemeClr val="bg1"/>
                </a:solidFill>
                <a:latin typeface="Open Sans" panose="020B0606030504020204"/>
              </a:rPr>
              <a:t>DECLARE arr datatype ARRAY;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E74812-8E41-423A-A0A0-A59165EB5C59}"/>
              </a:ext>
            </a:extLst>
          </p:cNvPr>
          <p:cNvSpPr/>
          <p:nvPr/>
        </p:nvSpPr>
        <p:spPr>
          <a:xfrm>
            <a:off x="4968508" y="4175990"/>
            <a:ext cx="2260734" cy="523220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Variables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5487760" y="933482"/>
            <a:ext cx="1992031" cy="10595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9509798" y="2464106"/>
            <a:ext cx="2043974" cy="105951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3DBDC1-CE8D-4C31-8C7A-C6AA72490CC8}"/>
              </a:ext>
            </a:extLst>
          </p:cNvPr>
          <p:cNvGrpSpPr/>
          <p:nvPr/>
        </p:nvGrpSpPr>
        <p:grpSpPr>
          <a:xfrm>
            <a:off x="311993" y="2380042"/>
            <a:ext cx="923832" cy="923828"/>
            <a:chOff x="1007952" y="4468305"/>
            <a:chExt cx="923832" cy="92382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DFFA7-56C5-4D37-A96F-4C59D52AAE4C}"/>
                </a:ext>
              </a:extLst>
            </p:cNvPr>
            <p:cNvSpPr/>
            <p:nvPr/>
          </p:nvSpPr>
          <p:spPr>
            <a:xfrm>
              <a:off x="1083369" y="4543720"/>
              <a:ext cx="772998" cy="7729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CC4036A4-252D-4246-90C5-5F776367E74D}"/>
                </a:ext>
              </a:extLst>
            </p:cNvPr>
            <p:cNvSpPr/>
            <p:nvPr/>
          </p:nvSpPr>
          <p:spPr>
            <a:xfrm>
              <a:off x="1007952" y="4468305"/>
              <a:ext cx="923832" cy="923828"/>
            </a:xfrm>
            <a:prstGeom prst="arc">
              <a:avLst>
                <a:gd name="adj1" fmla="val 5699927"/>
                <a:gd name="adj2" fmla="val 2105443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5FDF8F0-2D61-432C-BC9E-3964EEE4C567}"/>
              </a:ext>
            </a:extLst>
          </p:cNvPr>
          <p:cNvSpPr/>
          <p:nvPr/>
        </p:nvSpPr>
        <p:spPr>
          <a:xfrm>
            <a:off x="4579999" y="1046128"/>
            <a:ext cx="772998" cy="772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8FB3850-BFD1-43FB-AFFE-B8BAC9258362}"/>
              </a:ext>
            </a:extLst>
          </p:cNvPr>
          <p:cNvSpPr/>
          <p:nvPr/>
        </p:nvSpPr>
        <p:spPr>
          <a:xfrm rot="3576172">
            <a:off x="4504582" y="970713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6C1D08-0017-4A08-A836-C4E589E3F726}"/>
              </a:ext>
            </a:extLst>
          </p:cNvPr>
          <p:cNvSpPr/>
          <p:nvPr/>
        </p:nvSpPr>
        <p:spPr>
          <a:xfrm>
            <a:off x="8689654" y="2226040"/>
            <a:ext cx="772998" cy="772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88C446DB-AE35-4A98-B066-D71B44DF6BB6}"/>
              </a:ext>
            </a:extLst>
          </p:cNvPr>
          <p:cNvSpPr/>
          <p:nvPr/>
        </p:nvSpPr>
        <p:spPr>
          <a:xfrm rot="2843802">
            <a:off x="8614237" y="2150622"/>
            <a:ext cx="923832" cy="923828"/>
          </a:xfrm>
          <a:prstGeom prst="arc">
            <a:avLst>
              <a:gd name="adj1" fmla="val 5699927"/>
              <a:gd name="adj2" fmla="val 21054430"/>
            </a:avLst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3CF9B2-E406-4DAC-856C-597ED798C5A7}"/>
              </a:ext>
            </a:extLst>
          </p:cNvPr>
          <p:cNvSpPr/>
          <p:nvPr/>
        </p:nvSpPr>
        <p:spPr>
          <a:xfrm>
            <a:off x="3718148" y="260648"/>
            <a:ext cx="324036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UDF</a:t>
            </a:r>
          </a:p>
          <a:p>
            <a:pPr algn="ctr"/>
            <a:r>
              <a:rPr lang="en-US" dirty="0"/>
              <a:t>User Defined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03C20-53CF-441C-BDF7-BCEEC9554488}"/>
              </a:ext>
            </a:extLst>
          </p:cNvPr>
          <p:cNvSpPr/>
          <p:nvPr/>
        </p:nvSpPr>
        <p:spPr>
          <a:xfrm>
            <a:off x="1051495" y="1311584"/>
            <a:ext cx="2448272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Scalar UDF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24206-7E59-46D2-AF45-3B835AC7DB42}"/>
              </a:ext>
            </a:extLst>
          </p:cNvPr>
          <p:cNvSpPr/>
          <p:nvPr/>
        </p:nvSpPr>
        <p:spPr>
          <a:xfrm>
            <a:off x="7606580" y="1311584"/>
            <a:ext cx="2448272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UDF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82CDD62-0172-4E7E-AF1B-6FB1B0D153A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641552" y="-385192"/>
            <a:ext cx="330856" cy="306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3BAA10-8142-436B-8ED7-0FBC0A83BFC4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6919094" y="-600038"/>
            <a:ext cx="330856" cy="3492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DCFF70-5C4E-4C6A-8702-B5643818B1E1}"/>
              </a:ext>
            </a:extLst>
          </p:cNvPr>
          <p:cNvSpPr txBox="1"/>
          <p:nvPr/>
        </p:nvSpPr>
        <p:spPr>
          <a:xfrm>
            <a:off x="7102524" y="11663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A UDF is called in SQL statement not CALL</a:t>
            </a:r>
          </a:p>
          <a:p>
            <a:pPr marL="342900" indent="-342900">
              <a:buAutoNum type="arabicPeriod"/>
            </a:pPr>
            <a:r>
              <a:rPr lang="en-US" sz="1600" dirty="0"/>
              <a:t>To return EXACTLY one value RETURN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057E9F3-A20A-45FD-9046-EE7B9233BCFA}"/>
                  </a:ext>
                </a:extLst>
              </p14:cNvPr>
              <p14:cNvContentPartPr/>
              <p14:nvPr/>
            </p14:nvContentPartPr>
            <p14:xfrm>
              <a:off x="2752008" y="2956226"/>
              <a:ext cx="8913600" cy="3826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057E9F3-A20A-45FD-9046-EE7B9233BC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008" y="2947226"/>
                <a:ext cx="8931240" cy="38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23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Procedure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43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procedure is a unit/module that perform a specific task. This procedure can be combined to form larger programs. This basically forms the 'Modular Design'. A procedure can be invoked by another procedure which is called the calling program.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Procedures are re-useable processing block with a specific sequence of data transformation. The procedure can have multi-input/output parameters. The procedure can be created as read-only or read-write.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50" y="2534711"/>
            <a:ext cx="10371428" cy="353333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Cursor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96527"/>
            <a:ext cx="114366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is used to fetch single rows from the result set returned by a query. </a:t>
            </a:r>
            <a:r>
              <a:rPr lang="en-US" sz="1800" b="1" dirty="0">
                <a:solidFill>
                  <a:schemeClr val="bg1"/>
                </a:solidFill>
              </a:rPr>
              <a:t>Cursors</a:t>
            </a:r>
            <a:r>
              <a:rPr lang="en-US" sz="1800" dirty="0">
                <a:solidFill>
                  <a:schemeClr val="bg1"/>
                </a:solidFill>
              </a:rPr>
              <a:t> can be defined either after the signature of the procedure and before the procedure's body or at the beginning of a block with the DECLARE token.  The </a:t>
            </a:r>
            <a:r>
              <a:rPr lang="en-US" sz="1800" b="1" dirty="0">
                <a:solidFill>
                  <a:schemeClr val="bg1"/>
                </a:solidFill>
              </a:rPr>
              <a:t>cursor</a:t>
            </a:r>
            <a:r>
              <a:rPr lang="en-US" sz="1800" dirty="0">
                <a:solidFill>
                  <a:schemeClr val="bg1"/>
                </a:solidFill>
              </a:rPr>
              <a:t> provides the functionality to iterate through a query result row-by-row.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You can name a cursor so that it could be referred to in a program to fetch and process the rows returned by the SQL statement, one at a time.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There are two types of cursors −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Implicit cursors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Explicit cursors</a:t>
            </a:r>
          </a:p>
          <a:p>
            <a:pPr algn="just"/>
            <a:endParaRPr lang="en-US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cursor is assigned to a query. We can traverse over record by record.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Steps: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Declare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Open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Fetch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Close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87" y="2531420"/>
            <a:ext cx="4992857" cy="2857143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1111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015" y="899721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Download Coding Concept Illustration for free | Powerpoint background  design, Computer basics, Powerpoint presentatio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18" y="895690"/>
            <a:ext cx="5485638" cy="54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87783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Anonymous Block in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347020" y="921494"/>
            <a:ext cx="1129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An </a:t>
            </a:r>
            <a:r>
              <a:rPr lang="en-US" sz="1800" b="1" dirty="0">
                <a:solidFill>
                  <a:schemeClr val="bg1"/>
                </a:solidFill>
              </a:rPr>
              <a:t>anonymous block</a:t>
            </a:r>
            <a:r>
              <a:rPr lang="en-US" sz="1800" dirty="0">
                <a:solidFill>
                  <a:schemeClr val="bg1"/>
                </a:solidFill>
              </a:rPr>
              <a:t> is an executable DML statement which can contain imperative or declarative statements and is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defined and executed in a single step.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All SQLScript statements, supported in procedures, are also supported in </a:t>
            </a:r>
            <a:r>
              <a:rPr lang="en-US" sz="1800" b="1" dirty="0">
                <a:solidFill>
                  <a:schemeClr val="bg1"/>
                </a:solidFill>
              </a:rPr>
              <a:t>anonymous blocks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2" y="2089778"/>
            <a:ext cx="8485714" cy="4419048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92921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Vector | Illustration of office workers sitting at des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6"/>
          <a:stretch/>
        </p:blipFill>
        <p:spPr bwMode="auto">
          <a:xfrm>
            <a:off x="4969359" y="1262687"/>
            <a:ext cx="7035927" cy="42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780" y="1083593"/>
            <a:ext cx="9819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OIA Using SQL Script Advance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QL Database Icon Logo Design UI Or UX App Stock Vector - Illustration of  programmer, network: 96842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5" y="1719259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86700" y="6472169"/>
            <a:ext cx="3463686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9635</TotalTime>
  <Words>427</Words>
  <Application>Microsoft Office PowerPoint</Application>
  <PresentationFormat>Custom</PresentationFormat>
  <Paragraphs>107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Black</vt:lpstr>
      <vt:lpstr>Arial Bold</vt:lpstr>
      <vt:lpstr>Calibri</vt:lpstr>
      <vt:lpstr>Cooper Black</vt:lpstr>
      <vt:lpstr>Courier New</vt:lpstr>
      <vt:lpstr>Open Sans</vt:lpstr>
      <vt:lpstr>Patua One</vt:lpstr>
      <vt:lpstr>Segoe UI</vt:lpstr>
      <vt:lpstr>Segoe UI Bold</vt:lpstr>
      <vt:lpstr>Wingdings</vt:lpstr>
      <vt:lpstr>Office Theme</vt:lpstr>
      <vt:lpstr>ABAP on Hana s/4 Hana Training</vt:lpstr>
      <vt:lpstr>Agenda – Day 9</vt:lpstr>
      <vt:lpstr>Data Objects in SQL Script ( Variables )</vt:lpstr>
      <vt:lpstr>PowerPoint Presentation</vt:lpstr>
      <vt:lpstr>Concept of Procedure</vt:lpstr>
      <vt:lpstr>Cursor </vt:lpstr>
      <vt:lpstr>Exercise  </vt:lpstr>
      <vt:lpstr>Anonymous Block in HANA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Anubhav Oberoy</cp:lastModifiedBy>
  <cp:revision>275</cp:revision>
  <dcterms:created xsi:type="dcterms:W3CDTF">2013-09-12T13:05:01Z</dcterms:created>
  <dcterms:modified xsi:type="dcterms:W3CDTF">2022-03-04T14:49:15Z</dcterms:modified>
</cp:coreProperties>
</file>